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99565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95709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look forward to the coming new school life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请自拟一句话作答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508" y="886216"/>
            <a:ext cx="3733391" cy="454608"/>
          </a:xfrm>
          <a:prstGeom prst="rect">
            <a:avLst/>
          </a:prstGeom>
        </p:spPr>
      </p:pic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18121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because I want to meet new friends and learn new things.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回答合理即可。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7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介绍了新生如何通过简单的方法适应新学校的生活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紧张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96753"/>
            <a:ext cx="11485848" cy="1289070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94198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4454233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the new kid at school can be a terrible experience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might seem like everybody else knows exactly how to act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remember you aren’t alone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Actually, everybody is nervous on their first day and you can fit right in with the help of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 ahead the night before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feel less worried if everything is ready before you wake up for your first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Lay out your first-day outfit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全套服装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pack a lunch, and make sure you have all your school things ready to 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Planning ahead can help you get a good night’s sleep and feel less nervous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0" y="836712"/>
            <a:ext cx="4086268" cy="57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 clothes that make you feel great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sure your clothes are cleaned and that you’ve taken a shower and brushed your teeth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hope to attract friends with similar interests, try wearing a T-shirt with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or sports team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be an easy way to start a talk and break the ice a little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your best to stay calm and positive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normal to feel nervous or anxious when you’re the new kid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feel nervous, start by taking some deep breaths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that everyone is the new kid at some point and that it’s not a big deal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listen to music that makes you feel calm or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imagining a good first day in your mind instead of keeping thinking about things that could go wrong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your body language to show confidence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come in on the first day with your head hanging down, your shoulders lowered, and your eyes on the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with your head held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eye contact with other people if they talk to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students feel on the first day of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30021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nervous.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“everybody is nervous on their first day”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学生们在开学第一天都会感到紧张。故可知答案。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we need to plan ahead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3639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it helps us sleep well and feel less nervous.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“Planning ahead can help you get a good night’s sleep and feel less nervous.”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提前做好准备能帮助我们睡个好觉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并减少紧张感。故可知答案。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attract friends with similar interests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 wearing a T-shirt with something we like on it.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“try wearing a T-shirt with your favourite animal or sports team on it. This can be an easy way to start a talk”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穿印有自己喜欢图案的衣服可以吸引有相同兴趣的朋友。故可知答案。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article, what is a confident body language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                        ——  ————                                                  ————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23873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Walking with our head up and making eye contact.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“Walk with your head held up. Make eye contact with other people if they talk to you.”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自信的肢体语言是昂首挺胸地走路并与他人保持眼神交流。故可知答案。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657</Words>
  <Application>Microsoft Office PowerPoint</Application>
  <PresentationFormat>自定义</PresentationFormat>
  <Paragraphs>29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2025-09-17T07:14:45Z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